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835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7375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414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5936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414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3945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3021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293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6211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8949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7257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B11830C-F5C5-4ECB-90FB-CF9292D3F214}" type="datetimeFigureOut">
              <a:rPr lang="en-SG" smtClean="0"/>
              <a:t>29/1/2020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54565F8E-2DCB-4AD8-B632-F79F6C65F598}" type="slidenum">
              <a:rPr lang="en-SG" smtClean="0"/>
              <a:t>‹#›</a:t>
            </a:fld>
            <a:endParaRPr lang="en-SG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30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9D2A-0219-45E9-A4DE-AA6CAFB5D7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SG" dirty="0"/>
            </a:br>
            <a:r>
              <a:rPr lang="en-SG" dirty="0"/>
              <a:t>Ortho</a:t>
            </a:r>
            <a:br>
              <a:rPr lang="en-SG" dirty="0"/>
            </a:br>
            <a:endParaRPr lang="en-SG" baseline="30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63FFB-8028-4294-9F58-1EB7C3C69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G" dirty="0"/>
              <a:t>Bro </a:t>
            </a:r>
            <a:r>
              <a:rPr lang="en-SG" dirty="0" err="1"/>
              <a:t>bro</a:t>
            </a:r>
            <a:r>
              <a:rPr lang="en-SG" dirty="0"/>
              <a:t> </a:t>
            </a:r>
            <a:r>
              <a:rPr lang="en-SG" dirty="0" err="1"/>
              <a:t>bro</a:t>
            </a:r>
            <a:r>
              <a:rPr lang="en-SG" dirty="0"/>
              <a:t> </a:t>
            </a:r>
            <a:r>
              <a:rPr lang="en-SG" dirty="0" err="1"/>
              <a:t>bro</a:t>
            </a:r>
            <a:r>
              <a:rPr lang="en-SG" dirty="0"/>
              <a:t> </a:t>
            </a:r>
            <a:r>
              <a:rPr lang="en-SG" dirty="0" err="1"/>
              <a:t>bro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318893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0AEB0-E073-405C-9494-7CD0FA68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Ortho vs GS</a:t>
            </a:r>
            <a:br>
              <a:rPr lang="en-SG" dirty="0"/>
            </a:br>
            <a:r>
              <a:rPr lang="en-SG" sz="3600" dirty="0"/>
              <a:t>the similarities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92D68-10BF-4A98-AE33-F2695556D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MO and above spend most of their time in clinic / OT – HOs have the responsibility of running the wards</a:t>
            </a:r>
          </a:p>
          <a:p>
            <a:r>
              <a:rPr lang="en-SG" dirty="0"/>
              <a:t>Management of drains, bleeding etc.</a:t>
            </a:r>
          </a:p>
          <a:p>
            <a:r>
              <a:rPr lang="en-SG" dirty="0"/>
              <a:t>PFO, PORV, listing etc.</a:t>
            </a:r>
          </a:p>
          <a:p>
            <a:r>
              <a:rPr lang="en-SG" dirty="0"/>
              <a:t>OT day = elective admissions</a:t>
            </a:r>
          </a:p>
          <a:p>
            <a:r>
              <a:rPr lang="en-SG" dirty="0"/>
              <a:t>Patients usually spread across the hospital, lots of motivation to discharge everyone stat</a:t>
            </a:r>
          </a:p>
          <a:p>
            <a:r>
              <a:rPr lang="en-SG" dirty="0"/>
              <a:t>Trauma activation! (experience varies)</a:t>
            </a:r>
          </a:p>
          <a:p>
            <a:endParaRPr lang="en-S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663F6-2FEF-417B-B937-A9D9DE68A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30" y="2076450"/>
            <a:ext cx="3923845" cy="387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9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DFAFE-DEEE-48F5-854E-8D16FD31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Ortho vs GS</a:t>
            </a:r>
            <a:br>
              <a:rPr lang="en-SG" dirty="0"/>
            </a:br>
            <a:r>
              <a:rPr lang="en-SG" sz="3600" dirty="0"/>
              <a:t>the differences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81F68-8B5B-49CC-B77F-33E24DEE5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Patients are usually less sick </a:t>
            </a:r>
          </a:p>
          <a:p>
            <a:r>
              <a:rPr lang="en-SG" dirty="0"/>
              <a:t>Bosses usually less bothered by the bloods / IOs</a:t>
            </a:r>
          </a:p>
          <a:p>
            <a:r>
              <a:rPr lang="en-SG" dirty="0"/>
              <a:t>Scans are usually less urgent</a:t>
            </a:r>
          </a:p>
          <a:p>
            <a:r>
              <a:rPr lang="en-SG" dirty="0"/>
              <a:t>People are generally happier</a:t>
            </a:r>
          </a:p>
          <a:p>
            <a:r>
              <a:rPr lang="en-SG" dirty="0"/>
              <a:t>Meetings = in depth discussion on techniques, implants = confused HOs</a:t>
            </a:r>
          </a:p>
          <a:p>
            <a:pPr marL="0" indent="0">
              <a:buNone/>
            </a:pPr>
            <a:endParaRPr lang="en-SG" dirty="0"/>
          </a:p>
        </p:txBody>
      </p:sp>
      <p:pic>
        <p:nvPicPr>
          <p:cNvPr id="1026" name="Picture 2" descr="Image result for ortho jokes comics">
            <a:extLst>
              <a:ext uri="{FF2B5EF4-FFF2-40B4-BE49-F238E27FC236}">
                <a16:creationId xmlns:a16="http://schemas.microsoft.com/office/drawing/2014/main" id="{256C0486-0AAD-4DDE-907B-867F53271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3" y="2414589"/>
            <a:ext cx="4381500" cy="262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31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B3A87-5EA8-4436-9112-6530D74A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How to Ortho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31DE-4B2B-4373-B56D-1E92A2AA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History taking</a:t>
            </a:r>
          </a:p>
          <a:p>
            <a:pPr lvl="1"/>
            <a:r>
              <a:rPr lang="en-SG" dirty="0"/>
              <a:t>Social b/g – hand dominance, ADL status, occupation, hobbies</a:t>
            </a:r>
          </a:p>
          <a:p>
            <a:pPr lvl="1"/>
            <a:r>
              <a:rPr lang="en-SG" dirty="0"/>
              <a:t>Mechanism of injury (what other injuries to look for on examination)</a:t>
            </a:r>
          </a:p>
          <a:p>
            <a:pPr lvl="1"/>
            <a:r>
              <a:rPr lang="en-SG" dirty="0"/>
              <a:t>Risk factors for infection, non-union / malunion, osteoporosis, pathological #</a:t>
            </a:r>
          </a:p>
          <a:p>
            <a:r>
              <a:rPr lang="en-SG" dirty="0"/>
              <a:t>Physical examination</a:t>
            </a:r>
          </a:p>
          <a:p>
            <a:pPr lvl="1"/>
            <a:r>
              <a:rPr lang="en-SG" dirty="0"/>
              <a:t>Usual ortho examination techniques – special tests!</a:t>
            </a:r>
          </a:p>
          <a:p>
            <a:pPr lvl="1"/>
            <a:r>
              <a:rPr lang="en-SG" dirty="0"/>
              <a:t>Look feel move is your friend</a:t>
            </a:r>
          </a:p>
          <a:p>
            <a:pPr lvl="1"/>
            <a:r>
              <a:rPr lang="en-SG" dirty="0"/>
              <a:t>ATLS secondary survey </a:t>
            </a:r>
          </a:p>
          <a:p>
            <a:pPr lvl="1"/>
            <a:r>
              <a:rPr lang="en-SG" dirty="0"/>
              <a:t>Learn from your seniors</a:t>
            </a:r>
          </a:p>
          <a:p>
            <a:r>
              <a:rPr lang="en-SG" dirty="0"/>
              <a:t>Investigations</a:t>
            </a:r>
          </a:p>
          <a:p>
            <a:pPr lvl="1"/>
            <a:r>
              <a:rPr lang="en-SG" dirty="0"/>
              <a:t>Know the right imaging to order</a:t>
            </a:r>
          </a:p>
          <a:p>
            <a:pPr lvl="1"/>
            <a:endParaRPr lang="en-SG" dirty="0"/>
          </a:p>
        </p:txBody>
      </p:sp>
      <p:pic>
        <p:nvPicPr>
          <p:cNvPr id="3074" name="Picture 2" descr="Image result for ortho memes">
            <a:extLst>
              <a:ext uri="{FF2B5EF4-FFF2-40B4-BE49-F238E27FC236}">
                <a16:creationId xmlns:a16="http://schemas.microsoft.com/office/drawing/2014/main" id="{70BBCA4E-DD13-4931-A419-1D315EB8E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85" y="2286000"/>
            <a:ext cx="4482068" cy="29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39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2B50-D4D3-42AE-B1DE-BDB80824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How to Ortho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62555-7079-485B-AD7C-079B2F9EA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SG" dirty="0"/>
              <a:t>Calls</a:t>
            </a:r>
          </a:p>
          <a:p>
            <a:pPr lvl="1"/>
            <a:r>
              <a:rPr lang="en-SG" dirty="0"/>
              <a:t>Truly, you are the medical consultant – good to have your medical / surgical CTSPs brushed up; rarely have ortho specific CTSPs</a:t>
            </a:r>
          </a:p>
          <a:p>
            <a:pPr lvl="1"/>
            <a:r>
              <a:rPr lang="en-SG" dirty="0"/>
              <a:t>Anything you don’t know, get ready to refer GM R1 unless your MO/Reg is holistic / fresh</a:t>
            </a:r>
          </a:p>
          <a:p>
            <a:pPr lvl="1"/>
            <a:r>
              <a:rPr lang="en-SG" dirty="0" err="1"/>
              <a:t>Taichi</a:t>
            </a:r>
            <a:r>
              <a:rPr lang="en-SG" dirty="0"/>
              <a:t> masterclass (truth is most fractures don’t need admission)</a:t>
            </a:r>
          </a:p>
          <a:p>
            <a:r>
              <a:rPr lang="en-SG" dirty="0"/>
              <a:t>Learning</a:t>
            </a:r>
          </a:p>
          <a:p>
            <a:pPr lvl="1"/>
            <a:r>
              <a:rPr lang="en-SG" dirty="0" err="1"/>
              <a:t>Orthobullets</a:t>
            </a:r>
            <a:r>
              <a:rPr lang="en-SG" dirty="0"/>
              <a:t> is your friend</a:t>
            </a:r>
          </a:p>
          <a:p>
            <a:pPr lvl="1"/>
            <a:r>
              <a:rPr lang="en-SG" dirty="0"/>
              <a:t>Calls are the best chance to see and do actual ortho stuff</a:t>
            </a:r>
          </a:p>
          <a:p>
            <a:pPr lvl="1"/>
            <a:r>
              <a:rPr lang="en-SG" dirty="0"/>
              <a:t>If your department has a meeting – lots of learning comes from listening to your seniors discuss ortho cases</a:t>
            </a:r>
          </a:p>
          <a:p>
            <a:pPr lvl="1"/>
            <a:r>
              <a:rPr lang="en-SG" dirty="0"/>
              <a:t>Usually have more time during posting to go OT with the team</a:t>
            </a:r>
          </a:p>
          <a:p>
            <a:pPr lvl="1"/>
            <a:endParaRPr lang="en-SG" dirty="0"/>
          </a:p>
          <a:p>
            <a:pPr lvl="1"/>
            <a:endParaRPr lang="en-SG" dirty="0"/>
          </a:p>
        </p:txBody>
      </p:sp>
      <p:pic>
        <p:nvPicPr>
          <p:cNvPr id="4098" name="Picture 2" descr="Image result for ortho memes">
            <a:extLst>
              <a:ext uri="{FF2B5EF4-FFF2-40B4-BE49-F238E27FC236}">
                <a16:creationId xmlns:a16="http://schemas.microsoft.com/office/drawing/2014/main" id="{348AE22E-0BE9-43B0-B8DA-14DC2ECDB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97" y="2385330"/>
            <a:ext cx="4538756" cy="326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60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D2F4D-8003-4688-9F92-35EAA534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END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769B1-C9C8-453F-880C-47C7E8E932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64634246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ACCEC5AEABA8449D6997964646D8D2" ma:contentTypeVersion="5" ma:contentTypeDescription="Create a new document." ma:contentTypeScope="" ma:versionID="f9b486fa70369768828ba206299c32aa">
  <xsd:schema xmlns:xsd="http://www.w3.org/2001/XMLSchema" xmlns:xs="http://www.w3.org/2001/XMLSchema" xmlns:p="http://schemas.microsoft.com/office/2006/metadata/properties" xmlns:ns3="6e730757-95af-4cf4-b1ef-38e10978b88f" xmlns:ns4="098be78d-d004-4a1e-a2df-bf450f73af37" targetNamespace="http://schemas.microsoft.com/office/2006/metadata/properties" ma:root="true" ma:fieldsID="c3687fa1c7db678f0ffe4273c4e361fd" ns3:_="" ns4:_="">
    <xsd:import namespace="6e730757-95af-4cf4-b1ef-38e10978b88f"/>
    <xsd:import namespace="098be78d-d004-4a1e-a2df-bf450f73af3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730757-95af-4cf4-b1ef-38e10978b8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be78d-d004-4a1e-a2df-bf450f73af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6AF0A6-C5E0-4692-9663-3D673E3E0FC8}">
  <ds:schemaRefs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6e730757-95af-4cf4-b1ef-38e10978b88f"/>
    <ds:schemaRef ds:uri="098be78d-d004-4a1e-a2df-bf450f73af37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26864F-EC68-4A82-9559-9813FD7493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C4F6DF-D115-495A-924F-C8701C753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730757-95af-4cf4-b1ef-38e10978b88f"/>
    <ds:schemaRef ds:uri="098be78d-d004-4a1e-a2df-bf450f73af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42</TotalTime>
  <Words>299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Schoolbook</vt:lpstr>
      <vt:lpstr>Corbel</vt:lpstr>
      <vt:lpstr>Headlines</vt:lpstr>
      <vt:lpstr> Ortho </vt:lpstr>
      <vt:lpstr>Ortho vs GS the similarities</vt:lpstr>
      <vt:lpstr>Ortho vs GS the differences</vt:lpstr>
      <vt:lpstr>How to Ortho</vt:lpstr>
      <vt:lpstr>How to Ortho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</dc:title>
  <dc:creator>weicher Tan</dc:creator>
  <cp:lastModifiedBy> </cp:lastModifiedBy>
  <cp:revision>6</cp:revision>
  <dcterms:created xsi:type="dcterms:W3CDTF">2020-01-29T05:52:51Z</dcterms:created>
  <dcterms:modified xsi:type="dcterms:W3CDTF">2020-01-29T06:36:32Z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0x01010033ACCEC5AEABA8449D6997964646D8D2</vt:lpwstr>
  </property>
</Properties>
</file>